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>
        <p:scale>
          <a:sx n="90" d="100"/>
          <a:sy n="90" d="100"/>
        </p:scale>
        <p:origin x="6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8DC4D-FD43-4382-B8AC-D21A0E335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E4EDDD-AE23-4374-BEA0-BC9E5A1D4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625F0F-9114-4927-AE5D-80E6063C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BC87BE-3A5F-40CE-BC79-A47DE360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3019B6-AD37-4BB9-BEE3-1156BDCA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43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C8838-38D1-4FCE-AF7A-9CA21E47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5BF9B2-9DA9-47CF-A612-7B6CD85C0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13E411-93D3-44B5-857D-AA71FC40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DB4FF8-4C5E-403B-8753-15D09BB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70C44E-9E25-41C8-BBC1-16B6B231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71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7D9BC5-5044-45AD-9DFB-EC8CEF094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CE599-AA9B-4125-B69F-C66B205CC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D26A2-FA72-45BA-8C51-F32FEED0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3396F-83D5-48D3-9BD0-46A67283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A53FEC-12DF-4940-B9D4-2E1639D8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7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D77C5-6A86-4080-A206-41EBB1B9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38687B-FE2B-45BB-9DAA-7615172A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E3FB2D-27AD-4989-B6FA-63FEB278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2C4D7-9EC4-4AF4-8209-388974F8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D7CAF-3DDB-452B-9BAC-FBB9FEC0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BC637-D928-4060-AFE8-9861F290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072AE4-FFB5-48FD-B840-421026DA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001E0F-F749-4E5B-BB5A-26C97742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1EA136-FBCE-4727-9B0A-8AD19A2D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82286E-7FEF-4B31-8A61-03C2854A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77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57038-A2E9-44CA-B7F5-39C5EBF6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928F9A-241E-4963-8FD2-E60187F38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9E921B-4556-44A8-8E26-0E052BF38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064149-D38C-4182-A666-ECA191EA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042C8D-2E4E-4501-8E80-558B55B9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5563E5-9633-4933-AC0A-1D70E3D5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13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CC9B59-3329-43C7-9E1E-ABB14DED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0BED13-8F6E-4C3A-B358-628142BD9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1F1357-D3BA-498A-92FB-25B52E8C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612EC8-AF01-4318-89A7-F6C754F07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E47AAF-E8EA-4FD6-B4E8-CB6ECD2F9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441864-3F57-47C1-BD0F-3158C4F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6F4410-5963-4ABD-A3F4-15EE0560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030BA7-57E1-4EB2-959D-4ED311E8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38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DEA3B-7057-4466-9562-6A37DF6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CFD40C-B0BA-4E71-AB77-EBA6B3CC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F6EBE8-FFE5-483F-8278-DAF53DE9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D9E9AB-1256-4F47-8EA8-F271877B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5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6248B2-8C90-40F5-B87A-23C655B9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92B185-F29E-40B1-B823-77D2F781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42EDDF-8A96-43E9-AFC9-276848E6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10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FD4AB-F3D1-4FAB-A2B4-EBC66E9F3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FB7BA-4329-4F81-A3E5-03DD0295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6F9A31-3B5B-4DC6-B0E4-0ED07AE7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AB1E1-04DF-4269-9D6C-DE98DDCC3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71114D-9908-489E-A8BB-B4F38EA7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A9EFEB-F9B0-43F8-B133-46235E48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47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04C84-B997-48B7-9771-82830E72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3AECF5-F723-4C45-B74E-67A7EE8D8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24F679-3655-4E73-97EA-8E14C0F5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109D39-E13C-44F1-86D9-5A7787DC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5AF977-18A1-49AA-BADA-8103AC14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3D037D-9122-4343-823B-5707E07F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90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E6E5A-A5C4-4EA5-9E72-F4F94220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AAAFC3-0987-4377-904C-8212CAD4B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F24D3-F0A3-4F1B-95D7-29D23BB6A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748C2-44CE-4A94-8B09-3F9DE18EE2EA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F45F0C-3519-4399-B697-7C4650B63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5D46E7-9291-4007-8FD4-3921CFFEF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B95E-3358-4F9A-BF23-5DCDA7580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11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80B64-05C7-4C47-89FA-9401EF4F0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latin typeface="Arial Black" panose="020B0A04020102020204" pitchFamily="34" charset="0"/>
              </a:rPr>
              <a:t>Средства тонкой настройки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7AEE36-0F28-404D-A1FB-F039B8264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894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Подготовил студент ИЦТМС 3-4 Тележкин Р.П.</a:t>
            </a:r>
          </a:p>
        </p:txBody>
      </p:sp>
    </p:spTree>
    <p:extLst>
      <p:ext uri="{BB962C8B-B14F-4D97-AF65-F5344CB8AC3E}">
        <p14:creationId xmlns:p14="http://schemas.microsoft.com/office/powerpoint/2010/main" val="313553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C9E2-6241-431E-888D-2B34A4E9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B695A-74E7-4484-BD3E-9FA2503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 </a:t>
            </a: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смотря на то, что 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поклонником подобных программ не являюсь и привык пользоваться стандартными версиями и обозначениями Windows, удалось найти </a:t>
            </a:r>
            <a:r>
              <a:rPr lang="ru-RU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найти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практическое применение навыкам работы с программами тонкой настройки системы.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Например, с помощью </a:t>
            </a:r>
            <a:r>
              <a:rPr lang="ru-RU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WinAero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Tweaker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отключил регулярно приходящее уведомление о том, что One Drive почти заполнен.</a:t>
            </a:r>
          </a:p>
          <a:p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последних версиях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Windows </a:t>
            </a: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список доступных к изменению настроек достаточно широк. И подобные программы пригодятся скорее для пользователей других операционных систем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где список доступных для изменения параметров графического интерфейса не так обширен.</a:t>
            </a:r>
            <a:endParaRPr lang="ru-RU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4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0EEBB-2586-406F-8CC4-2F0FFCF9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7849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C9E2-6241-431E-888D-2B34A4E9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B695A-74E7-4484-BD3E-9FA2503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Средства тонкой настройки Windows – это набор встроенных или сторонних утилит и функций, которые позволяют пользователю изменять параметры операционной системы, которые часто недоступны через стандартный интерфейс “Панели управления” или “Параметров”.</a:t>
            </a:r>
          </a:p>
          <a:p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Основные причины использования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оптимизация производительности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ерсонализация и кастомизация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повышение безопасности и конфиденциальности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3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6D7AB-11F8-424E-A86F-073CE6AB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Выбранные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728F9C-EF46-4A4D-9C69-B284403DF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13" y="5348962"/>
            <a:ext cx="5172074" cy="685801"/>
          </a:xfrm>
        </p:spPr>
        <p:txBody>
          <a:bodyPr>
            <a:normAutofit/>
          </a:bodyPr>
          <a:lstStyle/>
          <a:p>
            <a:r>
              <a:rPr lang="en-US" dirty="0"/>
              <a:t>Ultimate Windows Tweaker</a:t>
            </a:r>
            <a:endParaRPr lang="ru-RU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615132-877A-4DE5-BD26-DB40BD42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20" y="2189334"/>
            <a:ext cx="2497080" cy="249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FA50A-4A89-4DC6-BDCF-83B98F0C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77" y="2266357"/>
            <a:ext cx="2328524" cy="2338348"/>
          </a:xfrm>
          <a:prstGeom prst="rect">
            <a:avLst/>
          </a:prstGeom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0BFA382D-CDF3-4C34-A170-4DEEA480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92" y="2266357"/>
            <a:ext cx="2672398" cy="23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F62806BC-5808-4C13-9528-6C56A8D9149C}"/>
              </a:ext>
            </a:extLst>
          </p:cNvPr>
          <p:cNvSpPr txBox="1">
            <a:spLocks/>
          </p:cNvSpPr>
          <p:nvPr/>
        </p:nvSpPr>
        <p:spPr>
          <a:xfrm>
            <a:off x="5209539" y="5348962"/>
            <a:ext cx="5172074" cy="68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CustomizerGod</a:t>
            </a:r>
            <a:endParaRPr lang="ru-RU" sz="2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8604BB2-447D-4328-AB27-8E6DB08C997F}"/>
              </a:ext>
            </a:extLst>
          </p:cNvPr>
          <p:cNvSpPr txBox="1">
            <a:spLocks/>
          </p:cNvSpPr>
          <p:nvPr/>
        </p:nvSpPr>
        <p:spPr>
          <a:xfrm>
            <a:off x="8767763" y="5348962"/>
            <a:ext cx="5172074" cy="68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Winaero</a:t>
            </a:r>
            <a:r>
              <a:rPr lang="en-US" dirty="0"/>
              <a:t> Tweaker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7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C9E2-6241-431E-888D-2B34A4E9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Windows Tweaker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B695A-74E7-4484-BD3E-9FA25030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 запуске программы мы попадаем на страницу “Информация о системе”, где представлена информация о версии операционной системы, модели процессора, объему оперативной памяти и пользовательское имя.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позволяет отключить некоторые элементы, представленные в стандартной версии Windows.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применения большей части изменений необходимо перезапустить систему.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Реализована система поиска интересующих модификаций в “Search For </a:t>
            </a:r>
            <a:r>
              <a:rPr lang="ru-RU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Tweaks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02BB319B-94A1-41ED-B2BB-1B6E7170BA2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29076" y="1826700"/>
            <a:ext cx="4758073" cy="3296163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8A9CB-8ADD-455E-86FE-1AFDBCAEB3D9}"/>
              </a:ext>
            </a:extLst>
          </p:cNvPr>
          <p:cNvSpPr txBox="1"/>
          <p:nvPr/>
        </p:nvSpPr>
        <p:spPr>
          <a:xfrm>
            <a:off x="7288837" y="5122863"/>
            <a:ext cx="363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Меню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Информация о системе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2284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E5891-2265-4E88-BDE3-87319E3C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изменения без перезапуска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2CC72-10FD-44F2-A348-161C8C55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3575"/>
            <a:ext cx="10515600" cy="10287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Процесс отключения панели задач</a:t>
            </a:r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945937CC-4081-4BC0-8490-AC51F8E96E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1691" y="1930400"/>
            <a:ext cx="10808618" cy="38131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016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51767-2B26-4317-BC79-E8E2C292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изменения без перезапуска системы</a:t>
            </a:r>
          </a:p>
        </p:txBody>
      </p:sp>
      <p:pic>
        <p:nvPicPr>
          <p:cNvPr id="5" name="image24.png">
            <a:extLst>
              <a:ext uri="{FF2B5EF4-FFF2-40B4-BE49-F238E27FC236}">
                <a16:creationId xmlns:a16="http://schemas.microsoft.com/office/drawing/2014/main" id="{F6E1E2AC-9CB1-4B1C-91D5-55FE2685AF7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1691" y="1930400"/>
            <a:ext cx="10808618" cy="3813175"/>
          </a:xfrm>
          <a:prstGeom prst="rect">
            <a:avLst/>
          </a:prstGeom>
          <a:ln/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507180E-528C-4613-BBB0-45F9AF658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3575"/>
            <a:ext cx="10515600" cy="10287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Процесс отключения панели задач</a:t>
            </a:r>
          </a:p>
        </p:txBody>
      </p:sp>
    </p:spTree>
    <p:extLst>
      <p:ext uri="{BB962C8B-B14F-4D97-AF65-F5344CB8AC3E}">
        <p14:creationId xmlns:p14="http://schemas.microsoft.com/office/powerpoint/2010/main" val="428219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C9E2-6241-431E-888D-2B34A4E9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Winaero</a:t>
            </a:r>
            <a:r>
              <a:rPr lang="en-US" dirty="0"/>
              <a:t> Tweaker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B695A-74E7-4484-BD3E-9FA25030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Как и в предыдущей программе главное меню показывает информацию о системе. Программа позволяет отключить некоторые элементы, представленные в стандартной версии Windows.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Интерфейс программы разделен на три части: панель инструментов сверху, оглавление в левой части и список доступных действий справа. При нажатии по пункту оглавления, в правой части появляется список модификаторов. Например, можно отключить или наоборот включить звук при загрузке Windows.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A9CB-8ADD-455E-86FE-1AFDBCAEB3D9}"/>
              </a:ext>
            </a:extLst>
          </p:cNvPr>
          <p:cNvSpPr txBox="1"/>
          <p:nvPr/>
        </p:nvSpPr>
        <p:spPr>
          <a:xfrm>
            <a:off x="7288837" y="5122863"/>
            <a:ext cx="363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Меню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Информация о системе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ru-RU" sz="1400" dirty="0"/>
          </a:p>
        </p:txBody>
      </p:sp>
      <p:pic>
        <p:nvPicPr>
          <p:cNvPr id="8" name="image7.png">
            <a:extLst>
              <a:ext uri="{FF2B5EF4-FFF2-40B4-BE49-F238E27FC236}">
                <a16:creationId xmlns:a16="http://schemas.microsoft.com/office/drawing/2014/main" id="{C68253C6-12A0-4399-BB58-BC2F47AE30C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89132" y="1735137"/>
            <a:ext cx="5037959" cy="32961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2663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D0DFE-2773-45D6-97DA-CBFE3F2F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Изменение</a:t>
            </a:r>
            <a:r>
              <a:rPr lang="ru-RU" dirty="0"/>
              <a:t> записи звука запуска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DA2F8A-1757-49CE-9776-07841F10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2075"/>
            <a:ext cx="10515600" cy="100488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Меню “Изменение звука загрузки системы”</a:t>
            </a:r>
          </a:p>
        </p:txBody>
      </p:sp>
      <p:pic>
        <p:nvPicPr>
          <p:cNvPr id="4" name="image22.png">
            <a:extLst>
              <a:ext uri="{FF2B5EF4-FFF2-40B4-BE49-F238E27FC236}">
                <a16:creationId xmlns:a16="http://schemas.microsoft.com/office/drawing/2014/main" id="{4F923C4D-27A6-4A24-9B7D-F35D6169C62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48025" y="1600933"/>
            <a:ext cx="5524500" cy="33996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4675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C9E2-6241-431E-888D-2B34A4E9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CustomizerGod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B695A-74E7-4484-BD3E-9FA25030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/>
          </a:bodyPr>
          <a:lstStyle/>
          <a:p>
            <a:r>
              <a:rPr lang="ru-RU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CustomizerGod</a:t>
            </a:r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это программа настройки системы, которая заменяет большой набор значков Windows.</a:t>
            </a:r>
          </a:p>
          <a:p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Функционал позволяет пользователям изменять внешний вид всех этих значков из одного центрального места.</a:t>
            </a:r>
          </a:p>
          <a:p>
            <a:r>
              <a:rPr lang="ru-R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Стандартный фон приложения прозрачный. Функционал не самый большой и подойдет скорее не тем, кто хочет отключить надоедливые уведомления, а тем, кто хочет приукрасить свой рабочий стол нестандартными значками. </a:t>
            </a:r>
            <a:endParaRPr lang="ru-RU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A9CB-8ADD-455E-86FE-1AFDBCAEB3D9}"/>
              </a:ext>
            </a:extLst>
          </p:cNvPr>
          <p:cNvSpPr txBox="1"/>
          <p:nvPr/>
        </p:nvSpPr>
        <p:spPr>
          <a:xfrm>
            <a:off x="7288837" y="5122863"/>
            <a:ext cx="363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Главное меню программы</a:t>
            </a:r>
            <a:endParaRPr lang="ru-RU" sz="1400" dirty="0"/>
          </a:p>
        </p:txBody>
      </p:sp>
      <p:pic>
        <p:nvPicPr>
          <p:cNvPr id="7" name="image16.png">
            <a:extLst>
              <a:ext uri="{FF2B5EF4-FFF2-40B4-BE49-F238E27FC236}">
                <a16:creationId xmlns:a16="http://schemas.microsoft.com/office/drawing/2014/main" id="{874D6F6C-325A-4243-BC11-66AD186318F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76302" y="1616442"/>
            <a:ext cx="4863619" cy="35044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588253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411</Words>
  <Application>Microsoft Office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Тема Office</vt:lpstr>
      <vt:lpstr>Средства тонкой настройки системы</vt:lpstr>
      <vt:lpstr>Общее</vt:lpstr>
      <vt:lpstr>Выбранные программы</vt:lpstr>
      <vt:lpstr>Ultimate Windows Tweaker</vt:lpstr>
      <vt:lpstr>Пример изменения без перезапуска системы</vt:lpstr>
      <vt:lpstr>Пример изменения без перезапуска системы</vt:lpstr>
      <vt:lpstr>Winaero Tweaker</vt:lpstr>
      <vt:lpstr>Изменение записи звука запуска системы</vt:lpstr>
      <vt:lpstr>CustomizerGod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тонкой настройки системы</dc:title>
  <dc:creator>Родион Тележкин</dc:creator>
  <cp:lastModifiedBy>Родион Тележкин</cp:lastModifiedBy>
  <cp:revision>8</cp:revision>
  <dcterms:created xsi:type="dcterms:W3CDTF">2025-06-30T11:26:05Z</dcterms:created>
  <dcterms:modified xsi:type="dcterms:W3CDTF">2025-06-30T12:06:22Z</dcterms:modified>
</cp:coreProperties>
</file>